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2" r:id="rId8"/>
    <p:sldId id="263" r:id="rId9"/>
    <p:sldId id="264" r:id="rId10"/>
    <p:sldId id="265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181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826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348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439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431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686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642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728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483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550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783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7C4EB-DE20-4222-A5EB-3C3AC16A3790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284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0894" y="1425388"/>
            <a:ext cx="9144000" cy="3738283"/>
          </a:xfrm>
        </p:spPr>
        <p:txBody>
          <a:bodyPr>
            <a:normAutofit/>
          </a:bodyPr>
          <a:lstStyle/>
          <a:p>
            <a:r>
              <a:rPr lang="ru-RU" b="1">
                <a:latin typeface="Bookman Old Style" panose="02050604050505020204" pitchFamily="18" charset="0"/>
              </a:rPr>
              <a:t>Система кадастровых единиц и их составных элементов</a:t>
            </a:r>
            <a:r>
              <a:rPr lang="ru-RU" b="1">
                <a:latin typeface="Bookman Old Style" panose="02050604050505020204" pitchFamily="18" charset="0"/>
              </a:rPr>
              <a:t>. </a:t>
            </a:r>
            <a:endParaRPr lang="ru-RU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40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3036" y="1048871"/>
            <a:ext cx="10381130" cy="3980328"/>
          </a:xfrm>
        </p:spPr>
        <p:txBody>
          <a:bodyPr>
            <a:normAutofit/>
          </a:bodyPr>
          <a:lstStyle/>
          <a:p>
            <a:pPr algn="just"/>
            <a:r>
              <a:rPr lang="ru-RU" sz="2800">
                <a:latin typeface="Bookman Old Style" panose="02050604050505020204" pitchFamily="18" charset="0"/>
              </a:rPr>
              <a:t>Классификация земельного фонда по категориям земель и землепользователям основывается на определенной системе кадастровых единиц и их составных элементов. Обычно под единицей наблюдения и учета в статистике понимают тот элемент, который при счетной операции служит первичной единицей группировки. В </a:t>
            </a:r>
            <a:r>
              <a:rPr lang="ru-RU" sz="2800">
                <a:latin typeface="Bookman Old Style" panose="02050604050505020204" pitchFamily="18" charset="0"/>
              </a:rPr>
              <a:t>качестве </a:t>
            </a:r>
            <a:r>
              <a:rPr lang="ru-RU" sz="2800" smtClean="0">
                <a:latin typeface="Bookman Old Style" panose="02050604050505020204" pitchFamily="18" charset="0"/>
              </a:rPr>
              <a:t>основной </a:t>
            </a:r>
            <a:r>
              <a:rPr lang="ru-RU" sz="2800">
                <a:latin typeface="Bookman Old Style" panose="02050604050505020204" pitchFamily="18" charset="0"/>
              </a:rPr>
              <a:t>единицы </a:t>
            </a:r>
            <a:r>
              <a:rPr lang="ru-RU" sz="2800" smtClean="0">
                <a:latin typeface="Bookman Old Style" panose="02050604050505020204" pitchFamily="18" charset="0"/>
              </a:rPr>
              <a:t>земельного кадастра в </a:t>
            </a:r>
            <a:r>
              <a:rPr lang="ru-RU" sz="2800">
                <a:latin typeface="Bookman Old Style" panose="02050604050505020204" pitchFamily="18" charset="0"/>
              </a:rPr>
              <a:t>Казахстане </a:t>
            </a:r>
            <a:r>
              <a:rPr lang="ru-RU" sz="2800" smtClean="0">
                <a:latin typeface="Bookman Old Style" panose="02050604050505020204" pitchFamily="18" charset="0"/>
              </a:rPr>
              <a:t>земельный </a:t>
            </a:r>
            <a:r>
              <a:rPr lang="ru-RU" sz="2800">
                <a:latin typeface="Bookman Old Style" panose="02050604050505020204" pitchFamily="18" charset="0"/>
              </a:rPr>
              <a:t>участок</a:t>
            </a:r>
            <a:r>
              <a:rPr lang="ru-RU" sz="2800">
                <a:latin typeface="Bookman Old Style" panose="02050604050505020204" pitchFamily="18" charset="0"/>
              </a:rPr>
              <a:t>. </a:t>
            </a:r>
            <a:endParaRPr lang="ru-RU" sz="28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895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2695" y="1304366"/>
            <a:ext cx="10771094" cy="3294528"/>
          </a:xfrm>
        </p:spPr>
        <p:txBody>
          <a:bodyPr>
            <a:normAutofit/>
          </a:bodyPr>
          <a:lstStyle/>
          <a:p>
            <a:pPr algn="just"/>
            <a:r>
              <a:rPr lang="ru-RU" sz="3200" i="1">
                <a:latin typeface="Bookman Old Style" panose="02050604050505020204" pitchFamily="18" charset="0"/>
              </a:rPr>
              <a:t>Земельный участок</a:t>
            </a:r>
            <a:r>
              <a:rPr lang="ru-RU" sz="3200">
                <a:latin typeface="Bookman Old Style" panose="02050604050505020204" pitchFamily="18" charset="0"/>
              </a:rPr>
              <a:t> - это участок земельной территории, имеющий целевое назначение, субъекта права, т.е. является землепользованием или землевладением, а также установленные границы на местности и на картах (планах). </a:t>
            </a:r>
          </a:p>
        </p:txBody>
      </p:sp>
    </p:spTree>
    <p:extLst>
      <p:ext uri="{BB962C8B-B14F-4D97-AF65-F5344CB8AC3E}">
        <p14:creationId xmlns:p14="http://schemas.microsoft.com/office/powerpoint/2010/main" val="411692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7882" y="591671"/>
            <a:ext cx="10408023" cy="5230905"/>
          </a:xfrm>
        </p:spPr>
        <p:txBody>
          <a:bodyPr>
            <a:normAutofit fontScale="90000"/>
          </a:bodyPr>
          <a:lstStyle/>
          <a:p>
            <a:pPr algn="just">
              <a:lnSpc>
                <a:spcPct val="100000"/>
              </a:lnSpc>
            </a:pPr>
            <a:r>
              <a:rPr lang="ru-RU" sz="3100">
                <a:latin typeface="Bookman Old Style" panose="02050604050505020204" pitchFamily="18" charset="0"/>
              </a:rPr>
              <a:t>Распределение земель по формам хозяйствующих субъектов в сельском хозяйстве Республики Казахстан отличается по характеру использования и делится на контуры угодий, обособленные на местности</a:t>
            </a:r>
            <a:r>
              <a:rPr lang="ru-RU" sz="3100">
                <a:latin typeface="Bookman Old Style" panose="02050604050505020204" pitchFamily="18" charset="0"/>
              </a:rPr>
              <a:t>. </a:t>
            </a:r>
            <a:r>
              <a:rPr lang="ru-RU" sz="3100" i="1" smtClean="0">
                <a:latin typeface="Bookman Old Style" panose="02050604050505020204" pitchFamily="18" charset="0"/>
              </a:rPr>
              <a:t>Земельное </a:t>
            </a:r>
            <a:r>
              <a:rPr lang="ru-RU" sz="3100" i="1">
                <a:latin typeface="Bookman Old Style" panose="02050604050505020204" pitchFamily="18" charset="0"/>
              </a:rPr>
              <a:t>угодье </a:t>
            </a:r>
            <a:r>
              <a:rPr lang="ru-RU" sz="3100">
                <a:latin typeface="Bookman Old Style" panose="02050604050505020204" pitchFamily="18" charset="0"/>
              </a:rPr>
              <a:t>является экономической, хозяйственной формой использования земли как средства производства. По соотношению угодий можно судить о характере пользования землей в сельскохозяйственном производстве и в определенной мере о направлении и специализации хозяйств</a:t>
            </a:r>
            <a:r>
              <a:rPr lang="ru-RU" sz="3600">
                <a:latin typeface="Bookman Old Style" panose="02050604050505020204" pitchFamily="18" charset="0"/>
              </a:rPr>
              <a:t>.</a:t>
            </a:r>
            <a:r>
              <a:rPr lang="ru-RU">
                <a:latin typeface="Bookman Old Style" panose="02050604050505020204" pitchFamily="18" charset="0"/>
              </a:rPr>
              <a:t/>
            </a:r>
            <a:br>
              <a:rPr lang="ru-RU">
                <a:latin typeface="Bookman Old Style" panose="02050604050505020204" pitchFamily="18" charset="0"/>
              </a:rPr>
            </a:br>
            <a:endParaRPr lang="ru-RU" sz="32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28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2353" y="874059"/>
            <a:ext cx="10555942" cy="4854387"/>
          </a:xfrm>
        </p:spPr>
        <p:txBody>
          <a:bodyPr>
            <a:normAutofit/>
          </a:bodyPr>
          <a:lstStyle/>
          <a:p>
            <a:pPr algn="just"/>
            <a:r>
              <a:rPr lang="ru-RU" sz="3200" i="1">
                <a:latin typeface="Bookman Old Style" panose="02050604050505020204" pitchFamily="18" charset="0"/>
              </a:rPr>
              <a:t>Под земельным угодьем понимается территория (часть земельного участка землепользования), систематически используемая для конкретных хозяйственных целей и обладающая определенными естественноисторическими свойствами.</a:t>
            </a:r>
            <a:r>
              <a:rPr lang="ru-RU" sz="3200">
                <a:latin typeface="Bookman Old Style" panose="02050604050505020204" pitchFamily="18" charset="0"/>
              </a:rPr>
              <a:t> Оно является основным элементом в государственном земельном кадастре сельскохозяйственных земель.</a:t>
            </a:r>
            <a:r>
              <a:rPr lang="ru-RU"/>
              <a:t/>
            </a:r>
            <a:br>
              <a:rPr lang="ru-RU"/>
            </a:br>
            <a:endParaRPr lang="ru-RU" sz="32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667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3753" y="658906"/>
            <a:ext cx="10408023" cy="588981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100" smtClean="0">
                <a:latin typeface="Bookman Old Style" panose="02050604050505020204" pitchFamily="18" charset="0"/>
              </a:rPr>
              <a:t/>
            </a:r>
            <a:br>
              <a:rPr lang="ru-RU" sz="3100" smtClean="0">
                <a:latin typeface="Bookman Old Style" panose="02050604050505020204" pitchFamily="18" charset="0"/>
              </a:rPr>
            </a:br>
            <a:r>
              <a:rPr lang="ru-RU" sz="3100">
                <a:latin typeface="Bookman Old Style" panose="02050604050505020204" pitchFamily="18" charset="0"/>
              </a:rPr>
              <a:t/>
            </a:r>
            <a:br>
              <a:rPr lang="ru-RU" sz="3100">
                <a:latin typeface="Bookman Old Style" panose="02050604050505020204" pitchFamily="18" charset="0"/>
              </a:rPr>
            </a:br>
            <a:r>
              <a:rPr lang="ru-RU" sz="3100" smtClean="0">
                <a:latin typeface="Bookman Old Style" panose="02050604050505020204" pitchFamily="18" charset="0"/>
              </a:rPr>
              <a:t/>
            </a:r>
            <a:br>
              <a:rPr lang="ru-RU" sz="3100" smtClean="0">
                <a:latin typeface="Bookman Old Style" panose="02050604050505020204" pitchFamily="18" charset="0"/>
              </a:rPr>
            </a:br>
            <a:r>
              <a:rPr lang="ru-RU" sz="3100" smtClean="0">
                <a:latin typeface="Bookman Old Style" panose="02050604050505020204" pitchFamily="18" charset="0"/>
              </a:rPr>
              <a:t>Виды </a:t>
            </a:r>
            <a:r>
              <a:rPr lang="ru-RU" sz="3100">
                <a:latin typeface="Bookman Old Style" panose="02050604050505020204" pitchFamily="18" charset="0"/>
              </a:rPr>
              <a:t>и количество земельных угодий зависят от характера функциони­рования земли в отраслях народного хозяйства. В этой связи различают зем­ли сельскохозяйственного и несельскохозяйственного назначения. Кроме того, все земельные угодья подразделяются на </a:t>
            </a:r>
            <a:r>
              <a:rPr lang="ru-RU" sz="3100" i="1">
                <a:latin typeface="Bookman Old Style" panose="02050604050505020204" pitchFamily="18" charset="0"/>
              </a:rPr>
              <a:t>сельскохозяйственные уго­дья </a:t>
            </a:r>
            <a:r>
              <a:rPr lang="ru-RU" sz="3100">
                <a:latin typeface="Bookman Old Style" panose="02050604050505020204" pitchFamily="18" charset="0"/>
              </a:rPr>
              <a:t>(пашня, залежь, многолетние насаждения, сенокосы и пастбища) и </a:t>
            </a:r>
            <a:r>
              <a:rPr lang="ru-RU" sz="3100" i="1">
                <a:latin typeface="Bookman Old Style" panose="02050604050505020204" pitchFamily="18" charset="0"/>
              </a:rPr>
              <a:t>несельскохозяйственные угодья </a:t>
            </a:r>
            <a:r>
              <a:rPr lang="ru-RU" sz="3100">
                <a:latin typeface="Bookman Old Style" panose="02050604050505020204" pitchFamily="18" charset="0"/>
              </a:rPr>
              <a:t>(лес, кустарник, болота, под постройка­ми, под дорогами, под водой и т. </a:t>
            </a:r>
            <a:r>
              <a:rPr lang="ru-RU" sz="3100">
                <a:latin typeface="Bookman Old Style" panose="02050604050505020204" pitchFamily="18" charset="0"/>
              </a:rPr>
              <a:t>п</a:t>
            </a:r>
            <a:r>
              <a:rPr lang="ru-RU" sz="3100" smtClean="0">
                <a:latin typeface="Bookman Old Style" panose="02050604050505020204" pitchFamily="18" charset="0"/>
              </a:rPr>
              <a:t>.).</a:t>
            </a: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endParaRPr lang="ru-RU" sz="32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407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5835" y="231416"/>
            <a:ext cx="10515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280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процессе развития народного хозяйства и в первую очередь сельского хозяйства происходят определенные изменения в составе и соотношении угодий. Идет увеличение площадей используемых земель за счет вовлечения новых, ранее не использовавшихся, происходит трансформация менее ценных в более ценные угодья, меняется качество сельскохозяйственных угодий. Таким образом, изменяется не только площадь отдельных видов угодий, но и их внутреннее содержание - качество. Этот процесс обусловливается развитием научно-технического прогресса, ростом производительных сил и проявляется непосредственно через интенсификацию сельскохозяйственного </a:t>
            </a:r>
            <a:r>
              <a:rPr lang="ru-RU" sz="280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производства</a:t>
            </a:r>
            <a:r>
              <a:rPr lang="ru-RU" sz="280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80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583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8871" y="576859"/>
            <a:ext cx="9950824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80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Важнейшим фактором интенсификации использования угодий, улучшения их качества является мелиорация. Поэтому объективно возникает необходимость учета угодий по видам и степени мелиорации.</a:t>
            </a:r>
            <a:endParaRPr lang="ru-RU" sz="280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800" i="1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Мелиорируемые угодья</a:t>
            </a:r>
            <a:r>
              <a:rPr lang="ru-RU" sz="280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подразделяются в земельном кадастре на орошаемые и осушенные. А они, в свою очередь, учитываются по видам и мелиоративному состоянию. </a:t>
            </a:r>
            <a:endParaRPr lang="ru-RU" sz="28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345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8871" y="872694"/>
            <a:ext cx="9950824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80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Природные факторы играют большую роль в характере использования земли, в формировании отдельных видов угодий. В ряде случаев природные характеристики находят отражение в самих названиях видов и особенно подвидов угодий. Например, в составе сенокосов выделяются суходольные, заливные, заболоченные, в составе пастбищ - суходольные, заболоченные.</a:t>
            </a:r>
            <a:endParaRPr lang="ru-RU" sz="28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331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8871" y="872694"/>
            <a:ext cx="9950824" cy="552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endParaRPr lang="ru-RU" sz="28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2389" y="872694"/>
            <a:ext cx="1032734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40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состав и соотношение угодий огромное влияние оказывают природ­</a:t>
            </a:r>
            <a:r>
              <a:rPr lang="ru-RU" sz="2400" spc="-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ные факторы, которые в определенной мере обусловливают целесообраз­ность и возможность хозяйственного использования тех или иных земель. </a:t>
            </a:r>
            <a:r>
              <a:rPr lang="ru-RU" sz="240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Так, под пашню в первую очередь отводятся территории, имеющие незна­чительные уклоны местности и плодородный почвенный покров, под сады </a:t>
            </a:r>
            <a:r>
              <a:rPr lang="ru-RU" sz="2400" spc="-1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виноградники — участки с преобладанием определенной экспозиции скло­</a:t>
            </a:r>
            <a:r>
              <a:rPr lang="ru-RU" sz="2400" spc="-1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и соответствующим уровнем залегания грунтовых вод и т. д. Климатиче­</a:t>
            </a:r>
            <a:r>
              <a:rPr lang="ru-RU" sz="240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ские условия определяют зональность размещения культур и структуру </a:t>
            </a:r>
            <a:r>
              <a:rPr lang="ru-RU" sz="2400" spc="-1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угодий. Природное состояние и характер использования одних и тех же уго­</a:t>
            </a:r>
            <a:r>
              <a:rPr lang="ru-RU" sz="2400" spc="-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дий в разных зонах неодинаковы, в связи с этим и затраты на производство </a:t>
            </a:r>
            <a:r>
              <a:rPr lang="ru-RU" sz="2400" spc="-1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продукции различны.</a:t>
            </a:r>
            <a:endParaRPr lang="ru-RU" sz="24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402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8871" y="872694"/>
            <a:ext cx="9950824" cy="552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endParaRPr lang="ru-RU" sz="28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2389" y="463090"/>
            <a:ext cx="1051559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600">
                <a:latin typeface="Bookman Old Style" panose="02050604050505020204" pitchFamily="18" charset="0"/>
              </a:rPr>
              <a:t>Таким образом, на характер использования земли определенное влия­ние оказывают природные факторы и свойства земельных угодий, что, в свою очередь, вызывает необходимость их учета при создании и ведении земельного кадастра. Поэтому для полноты характеристики качественного состояния и использования земельных угодий при учете выделяют не толь­ко виды угодий (пашня, сенокосы и т. д.), но и их подвиды (пашня, засо­ренная камнями, сенокосы суходольные, заливные и т. д.). В основу выде­ления подвидов угодий принимаются главным образом природные призна­ки и свойства, характеризующие фактическое состояние того или иного угодья.</a:t>
            </a:r>
            <a:endParaRPr lang="ru-RU" sz="26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74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8871" y="872694"/>
            <a:ext cx="9950824" cy="552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endParaRPr lang="ru-RU" sz="28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7541" y="872694"/>
            <a:ext cx="103138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400" spc="-1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Каждое земельное угодье, как правило, состоит из отдельных контуров. </a:t>
            </a:r>
            <a:r>
              <a:rPr lang="ru-RU" sz="240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 контуром обычно понимается территория, состоящая из однородно</a:t>
            </a:r>
            <a:r>
              <a:rPr lang="ru-RU" sz="2400" spc="-1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 угодья и имеющая замкнутую внешнюю границу</a:t>
            </a:r>
            <a:r>
              <a:rPr lang="ru-RU" sz="2400" spc="-1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spc="-10" smtClean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Вычисление </a:t>
            </a:r>
            <a:r>
              <a:rPr lang="ru-RU" sz="2400" spc="-1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площадей производится, как правило, по </a:t>
            </a:r>
            <a:r>
              <a:rPr lang="ru-RU" sz="2400" spc="-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контурам угодий, и суммирование этих площадей позволяет определить </a:t>
            </a:r>
            <a:r>
              <a:rPr lang="ru-RU" sz="2400" spc="-1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общую площадь угодья. В силу этого земельный контур объективно высту</a:t>
            </a:r>
            <a:r>
              <a:rPr lang="ru-RU" sz="2400" spc="-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пает в качестве первичного учетного элемента и является дополнительной кадастровой единицей счета при земельном учете. </a:t>
            </a:r>
            <a:r>
              <a:rPr lang="ru-RU" sz="2400" i="1" spc="-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Эту </a:t>
            </a:r>
            <a:r>
              <a:rPr lang="ru-RU" sz="2400" spc="-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роль он выполняете при учете не только количества, но и качества угодий, обеспечивая, на</a:t>
            </a:r>
            <a:r>
              <a:rPr lang="ru-RU" sz="240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пример, выделение и оконтуривание почвенных разновидностей и т. д.   </a:t>
            </a:r>
            <a:endParaRPr lang="ru-RU" sz="24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156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8871" y="872694"/>
            <a:ext cx="9950824" cy="552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endParaRPr lang="ru-RU" sz="28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8871" y="663401"/>
            <a:ext cx="99508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400" spc="-1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зависимости от особенностей хозяйствования и использования земельных угодий при земельном кадастре могут применяться и другие вспомога</a:t>
            </a:r>
            <a:r>
              <a:rPr lang="ru-RU" sz="240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тельные территориальные элементы (поливной или осушенный участок, участок консервации, участок обременении или сервитутов и т. п.).</a:t>
            </a:r>
            <a:endParaRPr lang="ru-RU" sz="240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spc="-5" smtClean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Таким </a:t>
            </a:r>
            <a:r>
              <a:rPr lang="ru-RU" sz="2400" spc="-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образом, при характеристике земельного фонда в государствен</a:t>
            </a:r>
            <a:r>
              <a:rPr lang="ru-RU" sz="2400" spc="-1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ном земельном кадастре применяется объективная система взаимодейству</a:t>
            </a:r>
            <a:r>
              <a:rPr lang="ru-RU" sz="2400" spc="-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ющих и взаимосвязанных показателей, одни из которых являются основ</a:t>
            </a:r>
            <a:r>
              <a:rPr lang="ru-RU" sz="240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ными, определяющими экономическую сущность кадастрового объекта, </a:t>
            </a:r>
            <a:r>
              <a:rPr lang="ru-RU" sz="2400" spc="-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другие имеют вспомогательное предназначение, но без них невозможно качественно оценить землю и вести </a:t>
            </a:r>
            <a:r>
              <a:rPr lang="ru-RU" sz="2400" spc="-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земельный </a:t>
            </a:r>
            <a:r>
              <a:rPr lang="ru-RU" sz="2400" spc="-5" smtClean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кадастр.</a:t>
            </a:r>
            <a:endParaRPr lang="ru-RU" sz="24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5402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713</Words>
  <Application>Microsoft Office PowerPoint</Application>
  <PresentationFormat>Широкоэкранный</PresentationFormat>
  <Paragraphs>15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Bookman Old Style</vt:lpstr>
      <vt:lpstr>Calibri</vt:lpstr>
      <vt:lpstr>Calibri Light</vt:lpstr>
      <vt:lpstr>Times New Roman</vt:lpstr>
      <vt:lpstr>Тема Office</vt:lpstr>
      <vt:lpstr>Система кадастровых единиц и их составных элементов. </vt:lpstr>
      <vt:lpstr>Классификация земельного фонда по категориям земель и землепользователям основывается на определенной системе кадастровых единиц и их составных элементов. Обычно под единицей наблюдения и учета в статистике понимают тот элемент, который при счетной операции служит первичной единицей группировки. В качестве основной единицы земельного кадастра в Казахстане земельный участок. </vt:lpstr>
      <vt:lpstr>Земельный участок - это участок земельной территории, имеющий целевое назначение, субъекта права, т.е. является землепользованием или землевладением, а также установленные границы на местности и на картах (планах). </vt:lpstr>
      <vt:lpstr>Распределение земель по формам хозяйствующих субъектов в сельском хозяйстве Республики Казахстан отличается по характеру использования и делится на контуры угодий, обособленные на местности. Земельное угодье является экономической, хозяйственной формой использования земли как средства производства. По соотношению угодий можно судить о характере пользования землей в сельскохозяйственном производстве и в определенной мере о направлении и специализации хозяйств. </vt:lpstr>
      <vt:lpstr>Под земельным угодьем понимается территория (часть земельного участка землепользования), систематически используемая для конкретных хозяйственных целей и обладающая определенными естественноисторическими свойствами. Оно является основным элементом в государственном земельном кадастре сельскохозяйственных земель. </vt:lpstr>
      <vt:lpstr>   Виды и количество земельных угодий зависят от характера функциони­рования земли в отраслях народного хозяйства. В этой связи различают зем­ли сельскохозяйственного и несельскохозяйственного назначения. Кроме того, все земельные угодья подразделяются на сельскохозяйственные уго­дья (пашня, залежь, многолетние насаждения, сенокосы и пастбища) и несельскохозяйственные угодья (лес, кустарник, болота, под постройка­ми, под дорогами, под водой и т. п.).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кадастровых единиц и их составных элементов. </dc:title>
  <dc:creator>RePack by Diakov</dc:creator>
  <cp:lastModifiedBy>RePack by Diakov</cp:lastModifiedBy>
  <cp:revision>10</cp:revision>
  <dcterms:created xsi:type="dcterms:W3CDTF">2021-02-22T05:56:45Z</dcterms:created>
  <dcterms:modified xsi:type="dcterms:W3CDTF">2021-02-22T06:34:28Z</dcterms:modified>
</cp:coreProperties>
</file>